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DM Sans Medium"/>
      <p:regular r:id="rId19"/>
      <p:bold r:id="rId20"/>
      <p:italic r:id="rId21"/>
      <p:boldItalic r:id="rId22"/>
    </p:embeddedFont>
    <p:embeddedFont>
      <p:font typeface="Epilogue SemiBold"/>
      <p:regular r:id="rId23"/>
      <p:bold r:id="rId24"/>
      <p:italic r:id="rId25"/>
      <p:boldItalic r:id="rId26"/>
    </p:embeddedFont>
    <p:embeddedFont>
      <p:font typeface="Atkinson Hyperlegible"/>
      <p:regular r:id="rId27"/>
      <p:bold r:id="rId28"/>
      <p:italic r:id="rId29"/>
      <p:boldItalic r:id="rId30"/>
    </p:embeddedFont>
    <p:embeddedFont>
      <p:font typeface="Bebas Neue"/>
      <p:regular r:id="rId31"/>
    </p:embeddedFont>
    <p:embeddedFont>
      <p:font typeface="Epilogue"/>
      <p:regular r:id="rId32"/>
      <p:bold r:id="rId33"/>
      <p:italic r:id="rId34"/>
      <p:boldItalic r:id="rId35"/>
    </p:embeddedFont>
    <p:embeddedFont>
      <p:font typeface="PT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3831FCE-5F3C-463E-8C7D-1108BE2703E9}">
  <a:tblStyle styleId="{A3831FCE-5F3C-463E-8C7D-1108BE2703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MSansMedium-bold.fntdata"/><Relationship Id="rId22" Type="http://schemas.openxmlformats.org/officeDocument/2006/relationships/font" Target="fonts/DMSansMedium-boldItalic.fntdata"/><Relationship Id="rId21" Type="http://schemas.openxmlformats.org/officeDocument/2006/relationships/font" Target="fonts/DMSansMedium-italic.fntdata"/><Relationship Id="rId24" Type="http://schemas.openxmlformats.org/officeDocument/2006/relationships/font" Target="fonts/EpilogueSemiBold-bold.fntdata"/><Relationship Id="rId23" Type="http://schemas.openxmlformats.org/officeDocument/2006/relationships/font" Target="fonts/EpilogueSemiBo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EpilogueSemiBold-boldItalic.fntdata"/><Relationship Id="rId25" Type="http://schemas.openxmlformats.org/officeDocument/2006/relationships/font" Target="fonts/EpilogueSemiBold-italic.fntdata"/><Relationship Id="rId28" Type="http://schemas.openxmlformats.org/officeDocument/2006/relationships/font" Target="fonts/AtkinsonHyperlegible-bold.fntdata"/><Relationship Id="rId27" Type="http://schemas.openxmlformats.org/officeDocument/2006/relationships/font" Target="fonts/AtkinsonHyperlegible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AtkinsonHyperlegible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BebasNeue-regular.fntdata"/><Relationship Id="rId30" Type="http://schemas.openxmlformats.org/officeDocument/2006/relationships/font" Target="fonts/AtkinsonHyperlegible-boldItalic.fntdata"/><Relationship Id="rId11" Type="http://schemas.openxmlformats.org/officeDocument/2006/relationships/slide" Target="slides/slide5.xml"/><Relationship Id="rId33" Type="http://schemas.openxmlformats.org/officeDocument/2006/relationships/font" Target="fonts/Epilogue-bold.fntdata"/><Relationship Id="rId10" Type="http://schemas.openxmlformats.org/officeDocument/2006/relationships/slide" Target="slides/slide4.xml"/><Relationship Id="rId32" Type="http://schemas.openxmlformats.org/officeDocument/2006/relationships/font" Target="fonts/Epilogue-regular.fntdata"/><Relationship Id="rId13" Type="http://schemas.openxmlformats.org/officeDocument/2006/relationships/slide" Target="slides/slide7.xml"/><Relationship Id="rId35" Type="http://schemas.openxmlformats.org/officeDocument/2006/relationships/font" Target="fonts/Epilogue-boldItalic.fntdata"/><Relationship Id="rId12" Type="http://schemas.openxmlformats.org/officeDocument/2006/relationships/slide" Target="slides/slide6.xml"/><Relationship Id="rId34" Type="http://schemas.openxmlformats.org/officeDocument/2006/relationships/font" Target="fonts/Epilogue-italic.fntdata"/><Relationship Id="rId15" Type="http://schemas.openxmlformats.org/officeDocument/2006/relationships/slide" Target="slides/slide9.xml"/><Relationship Id="rId37" Type="http://schemas.openxmlformats.org/officeDocument/2006/relationships/font" Target="fonts/PTSans-bold.fntdata"/><Relationship Id="rId14" Type="http://schemas.openxmlformats.org/officeDocument/2006/relationships/slide" Target="slides/slide8.xml"/><Relationship Id="rId36" Type="http://schemas.openxmlformats.org/officeDocument/2006/relationships/font" Target="fonts/PTSans-regular.fntdata"/><Relationship Id="rId17" Type="http://schemas.openxmlformats.org/officeDocument/2006/relationships/slide" Target="slides/slide11.xml"/><Relationship Id="rId39" Type="http://schemas.openxmlformats.org/officeDocument/2006/relationships/font" Target="fonts/PTSans-boldItalic.fntdata"/><Relationship Id="rId16" Type="http://schemas.openxmlformats.org/officeDocument/2006/relationships/slide" Target="slides/slide10.xml"/><Relationship Id="rId38" Type="http://schemas.openxmlformats.org/officeDocument/2006/relationships/font" Target="fonts/PTSans-italic.fntdata"/><Relationship Id="rId19" Type="http://schemas.openxmlformats.org/officeDocument/2006/relationships/font" Target="fonts/DMSansMedium-regular.fntdata"/><Relationship Id="rId18" Type="http://schemas.openxmlformats.org/officeDocument/2006/relationships/slide" Target="slides/slide12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073816d0b1_0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2073816d0b1_0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07453e7357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07453e7357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07453e7357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207453e7357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073816d0b1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073816d0b1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07453e7357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07453e7357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073816d0b1_0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073816d0b1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Supports projects throughout barnegat bay watershed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073816d0b1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073816d0b1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07453e7357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07453e7357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073816d0b1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2073816d0b1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207453e7357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207453e7357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073816d0b1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073816d0b1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240667" y="-26447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066358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12" name="Google Shape;12;p2"/>
            <p:cNvSpPr/>
            <p:nvPr/>
          </p:nvSpPr>
          <p:spPr>
            <a:xfrm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Google Shape;22;p2"/>
          <p:cNvSpPr txBox="1"/>
          <p:nvPr>
            <p:ph type="ctrTitle"/>
          </p:nvPr>
        </p:nvSpPr>
        <p:spPr>
          <a:xfrm>
            <a:off x="1480650" y="1094650"/>
            <a:ext cx="5226600" cy="228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1480650" y="3573077"/>
            <a:ext cx="52266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" name="Google Shape;24;p2"/>
          <p:cNvSpPr txBox="1"/>
          <p:nvPr>
            <p:ph idx="2" type="subTitle"/>
          </p:nvPr>
        </p:nvSpPr>
        <p:spPr>
          <a:xfrm>
            <a:off x="6871825" y="541300"/>
            <a:ext cx="15591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1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1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" name="Google Shape;124;p11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125" name="Google Shape;125;p11"/>
            <p:cNvSpPr/>
            <p:nvPr/>
          </p:nvSpPr>
          <p:spPr>
            <a:xfrm flipH="1" rot="10800000"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1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1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1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1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1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11"/>
          <p:cNvSpPr txBox="1"/>
          <p:nvPr>
            <p:ph hasCustomPrompt="1" type="title"/>
          </p:nvPr>
        </p:nvSpPr>
        <p:spPr>
          <a:xfrm>
            <a:off x="1035975" y="1464925"/>
            <a:ext cx="6576000" cy="171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6" name="Google Shape;136;p11"/>
          <p:cNvSpPr txBox="1"/>
          <p:nvPr>
            <p:ph idx="1" type="subTitle"/>
          </p:nvPr>
        </p:nvSpPr>
        <p:spPr>
          <a:xfrm>
            <a:off x="1035975" y="3181475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7" name="Google Shape;137;p11"/>
          <p:cNvSpPr txBox="1"/>
          <p:nvPr>
            <p:ph idx="2" type="subTitle"/>
          </p:nvPr>
        </p:nvSpPr>
        <p:spPr>
          <a:xfrm>
            <a:off x="6871825" y="541300"/>
            <a:ext cx="15591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1" name="Google Shape;141;p13"/>
          <p:cNvSpPr txBox="1"/>
          <p:nvPr>
            <p:ph idx="1" type="subTitle"/>
          </p:nvPr>
        </p:nvSpPr>
        <p:spPr>
          <a:xfrm>
            <a:off x="1035975" y="22853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3"/>
          <p:cNvSpPr txBox="1"/>
          <p:nvPr>
            <p:ph idx="2" type="subTitle"/>
          </p:nvPr>
        </p:nvSpPr>
        <p:spPr>
          <a:xfrm>
            <a:off x="3532762" y="22853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3"/>
          <p:cNvSpPr txBox="1"/>
          <p:nvPr>
            <p:ph idx="3" type="subTitle"/>
          </p:nvPr>
        </p:nvSpPr>
        <p:spPr>
          <a:xfrm>
            <a:off x="1035975" y="40185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3"/>
          <p:cNvSpPr txBox="1"/>
          <p:nvPr>
            <p:ph idx="4" type="subTitle"/>
          </p:nvPr>
        </p:nvSpPr>
        <p:spPr>
          <a:xfrm>
            <a:off x="3532762" y="40185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3"/>
          <p:cNvSpPr txBox="1"/>
          <p:nvPr>
            <p:ph idx="5" type="subTitle"/>
          </p:nvPr>
        </p:nvSpPr>
        <p:spPr>
          <a:xfrm>
            <a:off x="6025752" y="22853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3"/>
          <p:cNvSpPr txBox="1"/>
          <p:nvPr>
            <p:ph idx="6" type="subTitle"/>
          </p:nvPr>
        </p:nvSpPr>
        <p:spPr>
          <a:xfrm>
            <a:off x="6025752" y="40185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3"/>
          <p:cNvSpPr txBox="1"/>
          <p:nvPr>
            <p:ph hasCustomPrompt="1" idx="7" type="title"/>
          </p:nvPr>
        </p:nvSpPr>
        <p:spPr>
          <a:xfrm>
            <a:off x="1035975" y="1332020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8" name="Google Shape;148;p13"/>
          <p:cNvSpPr txBox="1"/>
          <p:nvPr>
            <p:ph hasCustomPrompt="1" idx="8" type="title"/>
          </p:nvPr>
        </p:nvSpPr>
        <p:spPr>
          <a:xfrm>
            <a:off x="1035975" y="3064616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3"/>
          <p:cNvSpPr txBox="1"/>
          <p:nvPr>
            <p:ph hasCustomPrompt="1" idx="9" type="title"/>
          </p:nvPr>
        </p:nvSpPr>
        <p:spPr>
          <a:xfrm>
            <a:off x="3532762" y="1332020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/>
          <p:nvPr>
            <p:ph hasCustomPrompt="1" idx="13" type="title"/>
          </p:nvPr>
        </p:nvSpPr>
        <p:spPr>
          <a:xfrm>
            <a:off x="3532762" y="3064616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/>
          <p:nvPr>
            <p:ph hasCustomPrompt="1" idx="14" type="title"/>
          </p:nvPr>
        </p:nvSpPr>
        <p:spPr>
          <a:xfrm>
            <a:off x="6025752" y="1332020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/>
          <p:nvPr>
            <p:ph hasCustomPrompt="1" idx="15" type="title"/>
          </p:nvPr>
        </p:nvSpPr>
        <p:spPr>
          <a:xfrm>
            <a:off x="6025752" y="3064616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/>
          <p:nvPr>
            <p:ph idx="16" type="subTitle"/>
          </p:nvPr>
        </p:nvSpPr>
        <p:spPr>
          <a:xfrm>
            <a:off x="1035975" y="1930737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4" name="Google Shape;154;p13"/>
          <p:cNvSpPr txBox="1"/>
          <p:nvPr>
            <p:ph idx="17" type="subTitle"/>
          </p:nvPr>
        </p:nvSpPr>
        <p:spPr>
          <a:xfrm>
            <a:off x="3532762" y="1930737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5" name="Google Shape;155;p13"/>
          <p:cNvSpPr txBox="1"/>
          <p:nvPr>
            <p:ph idx="18" type="subTitle"/>
          </p:nvPr>
        </p:nvSpPr>
        <p:spPr>
          <a:xfrm>
            <a:off x="6025752" y="1930737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6" name="Google Shape;156;p13"/>
          <p:cNvSpPr txBox="1"/>
          <p:nvPr>
            <p:ph idx="19" type="subTitle"/>
          </p:nvPr>
        </p:nvSpPr>
        <p:spPr>
          <a:xfrm>
            <a:off x="1035975" y="36634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7" name="Google Shape;157;p13"/>
          <p:cNvSpPr txBox="1"/>
          <p:nvPr>
            <p:ph idx="20" type="subTitle"/>
          </p:nvPr>
        </p:nvSpPr>
        <p:spPr>
          <a:xfrm>
            <a:off x="3532762" y="36634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8" name="Google Shape;158;p13"/>
          <p:cNvSpPr txBox="1"/>
          <p:nvPr>
            <p:ph idx="21" type="subTitle"/>
          </p:nvPr>
        </p:nvSpPr>
        <p:spPr>
          <a:xfrm>
            <a:off x="6025752" y="3663400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159" name="Google Shape;159;p13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3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" name="Google Shape;161;p13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162" name="Google Shape;162;p13"/>
            <p:cNvSpPr/>
            <p:nvPr/>
          </p:nvSpPr>
          <p:spPr>
            <a:xfrm flipH="1" rot="10800000"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4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5668283" y="-2763975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4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4090992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5" name="Google Shape;175;p14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176" name="Google Shape;176;p14"/>
            <p:cNvSpPr/>
            <p:nvPr/>
          </p:nvSpPr>
          <p:spPr>
            <a:xfrm flipH="1" rot="10800000"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" name="Google Shape;186;p14"/>
          <p:cNvSpPr txBox="1"/>
          <p:nvPr>
            <p:ph type="title"/>
          </p:nvPr>
        </p:nvSpPr>
        <p:spPr>
          <a:xfrm>
            <a:off x="1226425" y="3230275"/>
            <a:ext cx="6691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7" name="Google Shape;187;p14"/>
          <p:cNvSpPr txBox="1"/>
          <p:nvPr>
            <p:ph idx="1" type="subTitle"/>
          </p:nvPr>
        </p:nvSpPr>
        <p:spPr>
          <a:xfrm>
            <a:off x="1226400" y="1256388"/>
            <a:ext cx="6691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_1_1_1_1_1_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90" name="Google Shape;190;p15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5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" name="Google Shape;192;p15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193" name="Google Shape;193;p15"/>
            <p:cNvSpPr/>
            <p:nvPr/>
          </p:nvSpPr>
          <p:spPr>
            <a:xfrm flipH="1" rot="10800000"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5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5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_1_1_1_1_1_1_1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16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240667" y="-26447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6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066358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6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7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240667" y="-26447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7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066358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0" name="Google Shape;210;p17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211" name="Google Shape;211;p17"/>
            <p:cNvSpPr/>
            <p:nvPr/>
          </p:nvSpPr>
          <p:spPr>
            <a:xfrm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" name="Google Shape;221;p17"/>
          <p:cNvSpPr txBox="1"/>
          <p:nvPr>
            <p:ph type="title"/>
          </p:nvPr>
        </p:nvSpPr>
        <p:spPr>
          <a:xfrm>
            <a:off x="1035975" y="2400375"/>
            <a:ext cx="3519600" cy="12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2" name="Google Shape;222;p17"/>
          <p:cNvSpPr txBox="1"/>
          <p:nvPr>
            <p:ph idx="1" type="subTitle"/>
          </p:nvPr>
        </p:nvSpPr>
        <p:spPr>
          <a:xfrm>
            <a:off x="1035975" y="3679125"/>
            <a:ext cx="3519600" cy="9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17"/>
          <p:cNvSpPr/>
          <p:nvPr>
            <p:ph idx="2" type="pic"/>
          </p:nvPr>
        </p:nvSpPr>
        <p:spPr>
          <a:xfrm>
            <a:off x="4975825" y="539500"/>
            <a:ext cx="3305700" cy="33057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8"/>
          <p:cNvSpPr txBox="1"/>
          <p:nvPr>
            <p:ph type="title"/>
          </p:nvPr>
        </p:nvSpPr>
        <p:spPr>
          <a:xfrm>
            <a:off x="1166900" y="1820799"/>
            <a:ext cx="3597900" cy="69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6" name="Google Shape;226;p18"/>
          <p:cNvSpPr txBox="1"/>
          <p:nvPr>
            <p:ph idx="1" type="subTitle"/>
          </p:nvPr>
        </p:nvSpPr>
        <p:spPr>
          <a:xfrm>
            <a:off x="1166900" y="2517496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27" name="Google Shape;227;p18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8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9"/>
          <p:cNvSpPr txBox="1"/>
          <p:nvPr>
            <p:ph type="title"/>
          </p:nvPr>
        </p:nvSpPr>
        <p:spPr>
          <a:xfrm>
            <a:off x="4673575" y="1829204"/>
            <a:ext cx="3593400" cy="67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1" name="Google Shape;231;p19"/>
          <p:cNvSpPr txBox="1"/>
          <p:nvPr>
            <p:ph idx="1" type="subTitle"/>
          </p:nvPr>
        </p:nvSpPr>
        <p:spPr>
          <a:xfrm>
            <a:off x="4673750" y="2525904"/>
            <a:ext cx="35934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32" name="Google Shape;232;p19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3597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9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656475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" name="Google Shape;234;p19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235" name="Google Shape;235;p19"/>
            <p:cNvSpPr/>
            <p:nvPr/>
          </p:nvSpPr>
          <p:spPr>
            <a:xfrm flipH="1" rot="10800000"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BLANK_1_1_1_1_1_1_1_2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47" name="Google Shape;247;p20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0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9" name="Google Shape;249;p20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250" name="Google Shape;250;p20"/>
            <p:cNvSpPr/>
            <p:nvPr/>
          </p:nvSpPr>
          <p:spPr>
            <a:xfrm flipH="1" rot="10800000"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0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0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" name="Google Shape;260;p20"/>
          <p:cNvSpPr txBox="1"/>
          <p:nvPr>
            <p:ph idx="1" type="subTitle"/>
          </p:nvPr>
        </p:nvSpPr>
        <p:spPr>
          <a:xfrm>
            <a:off x="1045975" y="1095076"/>
            <a:ext cx="7388100" cy="10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5668283" y="-2763975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3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4090992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" name="Google Shape;28;p3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29" name="Google Shape;29;p3"/>
            <p:cNvSpPr/>
            <p:nvPr/>
          </p:nvSpPr>
          <p:spPr>
            <a:xfrm flipH="1" rot="10800000"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1291500" y="1968550"/>
            <a:ext cx="4017900" cy="16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" name="Google Shape;40;p3"/>
          <p:cNvSpPr txBox="1"/>
          <p:nvPr>
            <p:ph hasCustomPrompt="1" idx="2" type="title"/>
          </p:nvPr>
        </p:nvSpPr>
        <p:spPr>
          <a:xfrm>
            <a:off x="1291500" y="1012925"/>
            <a:ext cx="16521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" name="Google Shape;41;p3"/>
          <p:cNvSpPr txBox="1"/>
          <p:nvPr>
            <p:ph idx="1" type="subTitle"/>
          </p:nvPr>
        </p:nvSpPr>
        <p:spPr>
          <a:xfrm>
            <a:off x="1291500" y="3741725"/>
            <a:ext cx="40179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1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240667" y="-26447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1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066358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1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5" name="Google Shape;265;p21"/>
          <p:cNvSpPr txBox="1"/>
          <p:nvPr>
            <p:ph idx="1" type="subTitle"/>
          </p:nvPr>
        </p:nvSpPr>
        <p:spPr>
          <a:xfrm>
            <a:off x="4923075" y="2839075"/>
            <a:ext cx="2640000" cy="1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21"/>
          <p:cNvSpPr txBox="1"/>
          <p:nvPr>
            <p:ph idx="2" type="subTitle"/>
          </p:nvPr>
        </p:nvSpPr>
        <p:spPr>
          <a:xfrm>
            <a:off x="1580900" y="2839075"/>
            <a:ext cx="2640000" cy="11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1"/>
          <p:cNvSpPr txBox="1"/>
          <p:nvPr>
            <p:ph idx="3" type="subTitle"/>
          </p:nvPr>
        </p:nvSpPr>
        <p:spPr>
          <a:xfrm>
            <a:off x="1580911" y="228017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8" name="Google Shape;268;p21"/>
          <p:cNvSpPr txBox="1"/>
          <p:nvPr>
            <p:ph idx="4" type="subTitle"/>
          </p:nvPr>
        </p:nvSpPr>
        <p:spPr>
          <a:xfrm>
            <a:off x="4923089" y="228017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2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2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2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3" name="Google Shape;273;p22"/>
          <p:cNvSpPr txBox="1"/>
          <p:nvPr>
            <p:ph idx="1" type="subTitle"/>
          </p:nvPr>
        </p:nvSpPr>
        <p:spPr>
          <a:xfrm>
            <a:off x="4614830" y="1667625"/>
            <a:ext cx="3420300" cy="216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22"/>
          <p:cNvSpPr txBox="1"/>
          <p:nvPr>
            <p:ph idx="2" type="subTitle"/>
          </p:nvPr>
        </p:nvSpPr>
        <p:spPr>
          <a:xfrm>
            <a:off x="1057900" y="1667625"/>
            <a:ext cx="3420300" cy="216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3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3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8" name="Google Shape;278;p23"/>
          <p:cNvSpPr txBox="1"/>
          <p:nvPr>
            <p:ph idx="1" type="subTitle"/>
          </p:nvPr>
        </p:nvSpPr>
        <p:spPr>
          <a:xfrm>
            <a:off x="3060630" y="1660951"/>
            <a:ext cx="37152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23"/>
          <p:cNvSpPr txBox="1"/>
          <p:nvPr>
            <p:ph idx="2" type="subTitle"/>
          </p:nvPr>
        </p:nvSpPr>
        <p:spPr>
          <a:xfrm>
            <a:off x="3060630" y="2812675"/>
            <a:ext cx="37152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23"/>
          <p:cNvSpPr txBox="1"/>
          <p:nvPr>
            <p:ph idx="3" type="subTitle"/>
          </p:nvPr>
        </p:nvSpPr>
        <p:spPr>
          <a:xfrm>
            <a:off x="3060630" y="3964400"/>
            <a:ext cx="37152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23"/>
          <p:cNvSpPr txBox="1"/>
          <p:nvPr>
            <p:ph idx="4" type="subTitle"/>
          </p:nvPr>
        </p:nvSpPr>
        <p:spPr>
          <a:xfrm>
            <a:off x="3060638" y="1306425"/>
            <a:ext cx="3715200" cy="50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2" name="Google Shape;282;p23"/>
          <p:cNvSpPr txBox="1"/>
          <p:nvPr>
            <p:ph idx="5" type="subTitle"/>
          </p:nvPr>
        </p:nvSpPr>
        <p:spPr>
          <a:xfrm>
            <a:off x="3060638" y="2458149"/>
            <a:ext cx="3715200" cy="50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3" name="Google Shape;283;p23"/>
          <p:cNvSpPr txBox="1"/>
          <p:nvPr>
            <p:ph idx="6" type="subTitle"/>
          </p:nvPr>
        </p:nvSpPr>
        <p:spPr>
          <a:xfrm>
            <a:off x="3060638" y="3609874"/>
            <a:ext cx="3715200" cy="50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284" name="Google Shape;284;p23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5" name="Google Shape;285;p23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286" name="Google Shape;286;p23"/>
            <p:cNvSpPr/>
            <p:nvPr/>
          </p:nvSpPr>
          <p:spPr>
            <a:xfrm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24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5668283" y="-2763975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4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4090992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4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0" name="Google Shape;300;p24"/>
          <p:cNvSpPr txBox="1"/>
          <p:nvPr>
            <p:ph idx="1" type="subTitle"/>
          </p:nvPr>
        </p:nvSpPr>
        <p:spPr>
          <a:xfrm>
            <a:off x="2242894" y="19573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24"/>
          <p:cNvSpPr txBox="1"/>
          <p:nvPr>
            <p:ph idx="2" type="subTitle"/>
          </p:nvPr>
        </p:nvSpPr>
        <p:spPr>
          <a:xfrm>
            <a:off x="5635322" y="19573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24"/>
          <p:cNvSpPr txBox="1"/>
          <p:nvPr>
            <p:ph idx="3" type="subTitle"/>
          </p:nvPr>
        </p:nvSpPr>
        <p:spPr>
          <a:xfrm>
            <a:off x="2242894" y="360020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24"/>
          <p:cNvSpPr txBox="1"/>
          <p:nvPr>
            <p:ph idx="4" type="subTitle"/>
          </p:nvPr>
        </p:nvSpPr>
        <p:spPr>
          <a:xfrm>
            <a:off x="5635322" y="360020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24"/>
          <p:cNvSpPr txBox="1"/>
          <p:nvPr>
            <p:ph idx="5" type="subTitle"/>
          </p:nvPr>
        </p:nvSpPr>
        <p:spPr>
          <a:xfrm>
            <a:off x="2242894" y="1604125"/>
            <a:ext cx="1978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5" name="Google Shape;305;p24"/>
          <p:cNvSpPr txBox="1"/>
          <p:nvPr>
            <p:ph idx="6" type="subTitle"/>
          </p:nvPr>
        </p:nvSpPr>
        <p:spPr>
          <a:xfrm>
            <a:off x="2242894" y="3247100"/>
            <a:ext cx="1978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6" name="Google Shape;306;p24"/>
          <p:cNvSpPr txBox="1"/>
          <p:nvPr>
            <p:ph idx="7" type="subTitle"/>
          </p:nvPr>
        </p:nvSpPr>
        <p:spPr>
          <a:xfrm>
            <a:off x="5635319" y="1604125"/>
            <a:ext cx="1978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7" name="Google Shape;307;p24"/>
          <p:cNvSpPr txBox="1"/>
          <p:nvPr>
            <p:ph idx="8" type="subTitle"/>
          </p:nvPr>
        </p:nvSpPr>
        <p:spPr>
          <a:xfrm>
            <a:off x="5635319" y="3247100"/>
            <a:ext cx="1978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6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25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5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1" name="Google Shape;311;p25"/>
          <p:cNvSpPr txBox="1"/>
          <p:nvPr>
            <p:ph idx="1" type="subTitle"/>
          </p:nvPr>
        </p:nvSpPr>
        <p:spPr>
          <a:xfrm>
            <a:off x="4466125" y="1438125"/>
            <a:ext cx="3702300" cy="4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25"/>
          <p:cNvSpPr txBox="1"/>
          <p:nvPr>
            <p:ph idx="2" type="subTitle"/>
          </p:nvPr>
        </p:nvSpPr>
        <p:spPr>
          <a:xfrm>
            <a:off x="2594338" y="1438150"/>
            <a:ext cx="1619100" cy="4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313" name="Google Shape;313;p25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4" name="Google Shape;314;p25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315" name="Google Shape;315;p25"/>
            <p:cNvSpPr/>
            <p:nvPr/>
          </p:nvSpPr>
          <p:spPr>
            <a:xfrm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5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5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5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5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5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5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5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5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5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5" name="Google Shape;325;p25"/>
          <p:cNvSpPr txBox="1"/>
          <p:nvPr>
            <p:ph idx="3" type="subTitle"/>
          </p:nvPr>
        </p:nvSpPr>
        <p:spPr>
          <a:xfrm>
            <a:off x="4466125" y="2086063"/>
            <a:ext cx="3702300" cy="4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25"/>
          <p:cNvSpPr txBox="1"/>
          <p:nvPr>
            <p:ph idx="4" type="subTitle"/>
          </p:nvPr>
        </p:nvSpPr>
        <p:spPr>
          <a:xfrm>
            <a:off x="2594338" y="2086088"/>
            <a:ext cx="1619100" cy="4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7" name="Google Shape;327;p25"/>
          <p:cNvSpPr txBox="1"/>
          <p:nvPr>
            <p:ph idx="5" type="subTitle"/>
          </p:nvPr>
        </p:nvSpPr>
        <p:spPr>
          <a:xfrm>
            <a:off x="4466125" y="2734000"/>
            <a:ext cx="3702300" cy="4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25"/>
          <p:cNvSpPr txBox="1"/>
          <p:nvPr>
            <p:ph idx="6" type="subTitle"/>
          </p:nvPr>
        </p:nvSpPr>
        <p:spPr>
          <a:xfrm>
            <a:off x="2594338" y="2734025"/>
            <a:ext cx="1619100" cy="4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9" name="Google Shape;329;p25"/>
          <p:cNvSpPr txBox="1"/>
          <p:nvPr>
            <p:ph idx="7" type="subTitle"/>
          </p:nvPr>
        </p:nvSpPr>
        <p:spPr>
          <a:xfrm>
            <a:off x="4466125" y="3381938"/>
            <a:ext cx="3702300" cy="4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25"/>
          <p:cNvSpPr txBox="1"/>
          <p:nvPr>
            <p:ph idx="8" type="subTitle"/>
          </p:nvPr>
        </p:nvSpPr>
        <p:spPr>
          <a:xfrm>
            <a:off x="2594338" y="3381963"/>
            <a:ext cx="1619100" cy="4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1" name="Google Shape;331;p25"/>
          <p:cNvSpPr txBox="1"/>
          <p:nvPr>
            <p:ph idx="9" type="subTitle"/>
          </p:nvPr>
        </p:nvSpPr>
        <p:spPr>
          <a:xfrm>
            <a:off x="4466125" y="4029875"/>
            <a:ext cx="3702300" cy="4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25"/>
          <p:cNvSpPr txBox="1"/>
          <p:nvPr>
            <p:ph idx="13" type="subTitle"/>
          </p:nvPr>
        </p:nvSpPr>
        <p:spPr>
          <a:xfrm>
            <a:off x="2594338" y="4029900"/>
            <a:ext cx="1619100" cy="45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26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240667" y="-26447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26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066358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26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7" name="Google Shape;337;p26"/>
          <p:cNvSpPr txBox="1"/>
          <p:nvPr>
            <p:ph idx="1" type="subTitle"/>
          </p:nvPr>
        </p:nvSpPr>
        <p:spPr>
          <a:xfrm>
            <a:off x="1109152" y="2149200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26"/>
          <p:cNvSpPr txBox="1"/>
          <p:nvPr>
            <p:ph idx="2" type="subTitle"/>
          </p:nvPr>
        </p:nvSpPr>
        <p:spPr>
          <a:xfrm>
            <a:off x="3579000" y="2149200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26"/>
          <p:cNvSpPr txBox="1"/>
          <p:nvPr>
            <p:ph idx="3" type="subTitle"/>
          </p:nvPr>
        </p:nvSpPr>
        <p:spPr>
          <a:xfrm>
            <a:off x="1109152" y="3579425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26"/>
          <p:cNvSpPr txBox="1"/>
          <p:nvPr>
            <p:ph idx="4" type="subTitle"/>
          </p:nvPr>
        </p:nvSpPr>
        <p:spPr>
          <a:xfrm>
            <a:off x="3579000" y="3579425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26"/>
          <p:cNvSpPr txBox="1"/>
          <p:nvPr>
            <p:ph idx="5" type="subTitle"/>
          </p:nvPr>
        </p:nvSpPr>
        <p:spPr>
          <a:xfrm>
            <a:off x="6048848" y="2149200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26"/>
          <p:cNvSpPr txBox="1"/>
          <p:nvPr>
            <p:ph idx="6" type="subTitle"/>
          </p:nvPr>
        </p:nvSpPr>
        <p:spPr>
          <a:xfrm>
            <a:off x="6048848" y="3579425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26"/>
          <p:cNvSpPr txBox="1"/>
          <p:nvPr>
            <p:ph idx="7" type="subTitle"/>
          </p:nvPr>
        </p:nvSpPr>
        <p:spPr>
          <a:xfrm>
            <a:off x="1113052" y="1656599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4" name="Google Shape;344;p26"/>
          <p:cNvSpPr txBox="1"/>
          <p:nvPr>
            <p:ph idx="8" type="subTitle"/>
          </p:nvPr>
        </p:nvSpPr>
        <p:spPr>
          <a:xfrm>
            <a:off x="3582900" y="1656599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5" name="Google Shape;345;p26"/>
          <p:cNvSpPr txBox="1"/>
          <p:nvPr>
            <p:ph idx="9" type="subTitle"/>
          </p:nvPr>
        </p:nvSpPr>
        <p:spPr>
          <a:xfrm>
            <a:off x="6052748" y="1656599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6" name="Google Shape;346;p26"/>
          <p:cNvSpPr txBox="1"/>
          <p:nvPr>
            <p:ph idx="13" type="subTitle"/>
          </p:nvPr>
        </p:nvSpPr>
        <p:spPr>
          <a:xfrm>
            <a:off x="1113052" y="3086800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7" name="Google Shape;347;p26"/>
          <p:cNvSpPr txBox="1"/>
          <p:nvPr>
            <p:ph idx="14" type="subTitle"/>
          </p:nvPr>
        </p:nvSpPr>
        <p:spPr>
          <a:xfrm>
            <a:off x="3582900" y="3086800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8" name="Google Shape;348;p26"/>
          <p:cNvSpPr txBox="1"/>
          <p:nvPr>
            <p:ph idx="15" type="subTitle"/>
          </p:nvPr>
        </p:nvSpPr>
        <p:spPr>
          <a:xfrm>
            <a:off x="6052748" y="3086800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ht columns">
  <p:cSld name="CUSTOM_7_1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27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 flipH="1" rot="10800000">
            <a:off x="-3240667" y="-326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7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 flipH="1" rot="10800000">
            <a:off x="6066358" y="-23399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27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3" name="Google Shape;353;p27"/>
          <p:cNvSpPr txBox="1"/>
          <p:nvPr>
            <p:ph idx="1" type="subTitle"/>
          </p:nvPr>
        </p:nvSpPr>
        <p:spPr>
          <a:xfrm>
            <a:off x="1035975" y="1840325"/>
            <a:ext cx="1684500" cy="8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27"/>
          <p:cNvSpPr txBox="1"/>
          <p:nvPr>
            <p:ph idx="2" type="subTitle"/>
          </p:nvPr>
        </p:nvSpPr>
        <p:spPr>
          <a:xfrm>
            <a:off x="2937132" y="1840325"/>
            <a:ext cx="1684500" cy="8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27"/>
          <p:cNvSpPr txBox="1"/>
          <p:nvPr>
            <p:ph idx="3" type="subTitle"/>
          </p:nvPr>
        </p:nvSpPr>
        <p:spPr>
          <a:xfrm>
            <a:off x="1035975" y="3270550"/>
            <a:ext cx="1684500" cy="8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27"/>
          <p:cNvSpPr txBox="1"/>
          <p:nvPr>
            <p:ph idx="4" type="subTitle"/>
          </p:nvPr>
        </p:nvSpPr>
        <p:spPr>
          <a:xfrm>
            <a:off x="2937132" y="3270550"/>
            <a:ext cx="1684500" cy="8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27"/>
          <p:cNvSpPr txBox="1"/>
          <p:nvPr>
            <p:ph idx="5" type="subTitle"/>
          </p:nvPr>
        </p:nvSpPr>
        <p:spPr>
          <a:xfrm>
            <a:off x="4838289" y="1840325"/>
            <a:ext cx="1684500" cy="8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27"/>
          <p:cNvSpPr txBox="1"/>
          <p:nvPr>
            <p:ph idx="6" type="subTitle"/>
          </p:nvPr>
        </p:nvSpPr>
        <p:spPr>
          <a:xfrm>
            <a:off x="4838289" y="3270550"/>
            <a:ext cx="1684500" cy="8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27"/>
          <p:cNvSpPr txBox="1"/>
          <p:nvPr>
            <p:ph idx="7" type="subTitle"/>
          </p:nvPr>
        </p:nvSpPr>
        <p:spPr>
          <a:xfrm>
            <a:off x="1039283" y="1500125"/>
            <a:ext cx="1677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0" name="Google Shape;360;p27"/>
          <p:cNvSpPr txBox="1"/>
          <p:nvPr>
            <p:ph idx="8" type="subTitle"/>
          </p:nvPr>
        </p:nvSpPr>
        <p:spPr>
          <a:xfrm>
            <a:off x="2940437" y="1500125"/>
            <a:ext cx="1677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1" name="Google Shape;361;p27"/>
          <p:cNvSpPr txBox="1"/>
          <p:nvPr>
            <p:ph idx="9" type="subTitle"/>
          </p:nvPr>
        </p:nvSpPr>
        <p:spPr>
          <a:xfrm>
            <a:off x="4841591" y="1500125"/>
            <a:ext cx="1677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2" name="Google Shape;362;p27"/>
          <p:cNvSpPr txBox="1"/>
          <p:nvPr>
            <p:ph idx="13" type="subTitle"/>
          </p:nvPr>
        </p:nvSpPr>
        <p:spPr>
          <a:xfrm>
            <a:off x="1039283" y="2930325"/>
            <a:ext cx="1677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3" name="Google Shape;363;p27"/>
          <p:cNvSpPr txBox="1"/>
          <p:nvPr>
            <p:ph idx="14" type="subTitle"/>
          </p:nvPr>
        </p:nvSpPr>
        <p:spPr>
          <a:xfrm>
            <a:off x="2940437" y="2930325"/>
            <a:ext cx="1677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4" name="Google Shape;364;p27"/>
          <p:cNvSpPr txBox="1"/>
          <p:nvPr>
            <p:ph idx="15" type="subTitle"/>
          </p:nvPr>
        </p:nvSpPr>
        <p:spPr>
          <a:xfrm>
            <a:off x="4841591" y="2930325"/>
            <a:ext cx="1677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5" name="Google Shape;365;p27"/>
          <p:cNvSpPr txBox="1"/>
          <p:nvPr>
            <p:ph idx="16" type="subTitle"/>
          </p:nvPr>
        </p:nvSpPr>
        <p:spPr>
          <a:xfrm>
            <a:off x="6739447" y="1840325"/>
            <a:ext cx="1684500" cy="8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27"/>
          <p:cNvSpPr txBox="1"/>
          <p:nvPr>
            <p:ph idx="17" type="subTitle"/>
          </p:nvPr>
        </p:nvSpPr>
        <p:spPr>
          <a:xfrm>
            <a:off x="6739447" y="3270550"/>
            <a:ext cx="1684500" cy="8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27"/>
          <p:cNvSpPr txBox="1"/>
          <p:nvPr>
            <p:ph idx="18" type="subTitle"/>
          </p:nvPr>
        </p:nvSpPr>
        <p:spPr>
          <a:xfrm>
            <a:off x="6742746" y="1500125"/>
            <a:ext cx="1677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8" name="Google Shape;368;p27"/>
          <p:cNvSpPr txBox="1"/>
          <p:nvPr>
            <p:ph idx="19" type="subTitle"/>
          </p:nvPr>
        </p:nvSpPr>
        <p:spPr>
          <a:xfrm>
            <a:off x="6742746" y="2930325"/>
            <a:ext cx="16779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28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240667" y="-26447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8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066358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28"/>
          <p:cNvSpPr txBox="1"/>
          <p:nvPr>
            <p:ph hasCustomPrompt="1" type="title"/>
          </p:nvPr>
        </p:nvSpPr>
        <p:spPr>
          <a:xfrm>
            <a:off x="1035975" y="552112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3" name="Google Shape;373;p28"/>
          <p:cNvSpPr txBox="1"/>
          <p:nvPr>
            <p:ph idx="1" type="subTitle"/>
          </p:nvPr>
        </p:nvSpPr>
        <p:spPr>
          <a:xfrm>
            <a:off x="1035975" y="1179150"/>
            <a:ext cx="4696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74" name="Google Shape;374;p28"/>
          <p:cNvSpPr txBox="1"/>
          <p:nvPr>
            <p:ph hasCustomPrompt="1" idx="2" type="title"/>
          </p:nvPr>
        </p:nvSpPr>
        <p:spPr>
          <a:xfrm>
            <a:off x="1035975" y="1904368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5" name="Google Shape;375;p28"/>
          <p:cNvSpPr txBox="1"/>
          <p:nvPr>
            <p:ph idx="3" type="subTitle"/>
          </p:nvPr>
        </p:nvSpPr>
        <p:spPr>
          <a:xfrm>
            <a:off x="1035975" y="2531406"/>
            <a:ext cx="4696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76" name="Google Shape;376;p28"/>
          <p:cNvSpPr txBox="1"/>
          <p:nvPr>
            <p:ph hasCustomPrompt="1" idx="4" type="title"/>
          </p:nvPr>
        </p:nvSpPr>
        <p:spPr>
          <a:xfrm>
            <a:off x="1035975" y="3256624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7" name="Google Shape;377;p28"/>
          <p:cNvSpPr txBox="1"/>
          <p:nvPr>
            <p:ph idx="5" type="subTitle"/>
          </p:nvPr>
        </p:nvSpPr>
        <p:spPr>
          <a:xfrm>
            <a:off x="1035975" y="3883662"/>
            <a:ext cx="4696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9"/>
          <p:cNvSpPr txBox="1"/>
          <p:nvPr>
            <p:ph hasCustomPrompt="1" type="title"/>
          </p:nvPr>
        </p:nvSpPr>
        <p:spPr>
          <a:xfrm>
            <a:off x="1423125" y="1738500"/>
            <a:ext cx="1398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0" name="Google Shape;380;p29"/>
          <p:cNvSpPr txBox="1"/>
          <p:nvPr>
            <p:ph idx="1" type="subTitle"/>
          </p:nvPr>
        </p:nvSpPr>
        <p:spPr>
          <a:xfrm>
            <a:off x="1035975" y="3496250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81" name="Google Shape;381;p29"/>
          <p:cNvSpPr txBox="1"/>
          <p:nvPr>
            <p:ph idx="2" type="subTitle"/>
          </p:nvPr>
        </p:nvSpPr>
        <p:spPr>
          <a:xfrm>
            <a:off x="1035975" y="2654250"/>
            <a:ext cx="2173200" cy="96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2" name="Google Shape;382;p29"/>
          <p:cNvSpPr txBox="1"/>
          <p:nvPr>
            <p:ph hasCustomPrompt="1" idx="3" type="title"/>
          </p:nvPr>
        </p:nvSpPr>
        <p:spPr>
          <a:xfrm>
            <a:off x="3894375" y="173850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3" name="Google Shape;383;p29"/>
          <p:cNvSpPr txBox="1"/>
          <p:nvPr>
            <p:ph idx="4" type="subTitle"/>
          </p:nvPr>
        </p:nvSpPr>
        <p:spPr>
          <a:xfrm>
            <a:off x="3506675" y="3496250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84" name="Google Shape;384;p29"/>
          <p:cNvSpPr txBox="1"/>
          <p:nvPr>
            <p:ph idx="5" type="subTitle"/>
          </p:nvPr>
        </p:nvSpPr>
        <p:spPr>
          <a:xfrm>
            <a:off x="3506675" y="2654250"/>
            <a:ext cx="2173200" cy="96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5" name="Google Shape;385;p29"/>
          <p:cNvSpPr txBox="1"/>
          <p:nvPr>
            <p:ph hasCustomPrompt="1" idx="6" type="title"/>
          </p:nvPr>
        </p:nvSpPr>
        <p:spPr>
          <a:xfrm>
            <a:off x="6362750" y="173850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6" name="Google Shape;386;p29"/>
          <p:cNvSpPr txBox="1"/>
          <p:nvPr>
            <p:ph idx="7" type="subTitle"/>
          </p:nvPr>
        </p:nvSpPr>
        <p:spPr>
          <a:xfrm>
            <a:off x="5977375" y="3496250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87" name="Google Shape;387;p29"/>
          <p:cNvSpPr txBox="1"/>
          <p:nvPr>
            <p:ph idx="8" type="subTitle"/>
          </p:nvPr>
        </p:nvSpPr>
        <p:spPr>
          <a:xfrm>
            <a:off x="5977375" y="2654250"/>
            <a:ext cx="2173200" cy="96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8" name="Google Shape;388;p29"/>
          <p:cNvSpPr txBox="1"/>
          <p:nvPr>
            <p:ph idx="9"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89" name="Google Shape;389;p29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5668283" y="-2763975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29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4090992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30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0"/>
          <p:cNvSpPr txBox="1"/>
          <p:nvPr>
            <p:ph type="title"/>
          </p:nvPr>
        </p:nvSpPr>
        <p:spPr>
          <a:xfrm>
            <a:off x="1035975" y="6775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4" name="Google Shape;394;p30"/>
          <p:cNvSpPr txBox="1"/>
          <p:nvPr>
            <p:ph idx="1" type="subTitle"/>
          </p:nvPr>
        </p:nvSpPr>
        <p:spPr>
          <a:xfrm>
            <a:off x="1035975" y="1841450"/>
            <a:ext cx="4448100" cy="9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30"/>
          <p:cNvSpPr txBox="1"/>
          <p:nvPr/>
        </p:nvSpPr>
        <p:spPr>
          <a:xfrm>
            <a:off x="103597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  <a:hlinkClick r:id="rId3"/>
              </a:rPr>
              <a:t>Slidesgo</a:t>
            </a:r>
            <a:r>
              <a:rPr lang="en"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</a:t>
            </a:r>
            <a:endParaRPr b="1" sz="1200" u="sng">
              <a:solidFill>
                <a:schemeClr val="dk1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pic>
        <p:nvPicPr>
          <p:cNvPr id="396" name="Google Shape;396;p30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7" name="Google Shape;397;p30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398" name="Google Shape;398;p30"/>
            <p:cNvSpPr/>
            <p:nvPr/>
          </p:nvSpPr>
          <p:spPr>
            <a:xfrm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30"/>
          <p:cNvSpPr txBox="1"/>
          <p:nvPr>
            <p:ph idx="2" type="subTitle"/>
          </p:nvPr>
        </p:nvSpPr>
        <p:spPr>
          <a:xfrm>
            <a:off x="6871825" y="541300"/>
            <a:ext cx="15591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4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240667" y="-26447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4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066358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4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46" name="Google Shape;46;p4"/>
            <p:cNvSpPr/>
            <p:nvPr/>
          </p:nvSpPr>
          <p:spPr>
            <a:xfrm flipH="1" rot="10800000"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6" name="Google Shape;56;p4"/>
          <p:cNvPicPr preferRelativeResize="0"/>
          <p:nvPr/>
        </p:nvPicPr>
        <p:blipFill rotWithShape="1">
          <a:blip r:embed="rId3">
            <a:alphaModFix/>
          </a:blip>
          <a:srcRect b="20399" l="0" r="0" t="19655"/>
          <a:stretch/>
        </p:blipFill>
        <p:spPr>
          <a:xfrm flipH="1" rot="-5400000">
            <a:off x="182612" y="4299988"/>
            <a:ext cx="379476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4"/>
          <p:cNvPicPr preferRelativeResize="0"/>
          <p:nvPr/>
        </p:nvPicPr>
        <p:blipFill rotWithShape="1">
          <a:blip r:embed="rId4">
            <a:alphaModFix/>
          </a:blip>
          <a:srcRect b="18437" l="0" r="0" t="19650"/>
          <a:stretch/>
        </p:blipFill>
        <p:spPr>
          <a:xfrm flipH="1" rot="-5400000">
            <a:off x="189470" y="3835908"/>
            <a:ext cx="36576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31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 flipH="1" rot="10800000">
            <a:off x="-3779867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31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 flipH="1" rot="10800000">
            <a:off x="6118558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2" name="Google Shape;412;p31"/>
          <p:cNvGrpSpPr/>
          <p:nvPr/>
        </p:nvGrpSpPr>
        <p:grpSpPr>
          <a:xfrm flipH="1">
            <a:off x="8430775" y="544425"/>
            <a:ext cx="400150" cy="4059600"/>
            <a:chOff x="486650" y="544425"/>
            <a:chExt cx="400150" cy="4059600"/>
          </a:xfrm>
        </p:grpSpPr>
        <p:sp>
          <p:nvSpPr>
            <p:cNvPr id="413" name="Google Shape;413;p31"/>
            <p:cNvSpPr/>
            <p:nvPr/>
          </p:nvSpPr>
          <p:spPr>
            <a:xfrm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" name="Google Shape;424;p32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545017" y="1955625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32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353408" y="-1429125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6" name="Google Shape;426;p32"/>
          <p:cNvGrpSpPr/>
          <p:nvPr/>
        </p:nvGrpSpPr>
        <p:grpSpPr>
          <a:xfrm>
            <a:off x="713225" y="139350"/>
            <a:ext cx="7721400" cy="400150"/>
            <a:chOff x="713225" y="139350"/>
            <a:chExt cx="7721400" cy="400150"/>
          </a:xfrm>
        </p:grpSpPr>
        <p:sp>
          <p:nvSpPr>
            <p:cNvPr id="427" name="Google Shape;427;p32"/>
            <p:cNvSpPr/>
            <p:nvPr/>
          </p:nvSpPr>
          <p:spPr>
            <a:xfrm flipH="1" rot="-5400000">
              <a:off x="4499525" y="-3646950"/>
              <a:ext cx="148800" cy="77214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 flipH="1" rot="-5400000">
              <a:off x="654425" y="44950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 flipH="1" rot="-5400000">
              <a:off x="4497600" y="44950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 flipH="1" rot="-5400000">
              <a:off x="8340775" y="44950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 flipH="1" rot="-5400000">
              <a:off x="2611563" y="41395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 flipH="1" rot="-5400000">
              <a:off x="6454738" y="41395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 flipH="1" rot="-5400000">
              <a:off x="1671469" y="393250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 flipH="1" rot="-5400000">
              <a:off x="3593056" y="393250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 flipH="1" rot="-5400000">
              <a:off x="5514644" y="393250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 flipH="1" rot="-5400000">
              <a:off x="7436231" y="393250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39" name="Google Shape;439;p3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40" name="Google Shape;44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1" type="subTitle"/>
          </p:nvPr>
        </p:nvSpPr>
        <p:spPr>
          <a:xfrm>
            <a:off x="5055284" y="36952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1" name="Google Shape;61;p5"/>
          <p:cNvSpPr txBox="1"/>
          <p:nvPr>
            <p:ph idx="2" type="subTitle"/>
          </p:nvPr>
        </p:nvSpPr>
        <p:spPr>
          <a:xfrm>
            <a:off x="1583300" y="36952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2" name="Google Shape;62;p5"/>
          <p:cNvSpPr txBox="1"/>
          <p:nvPr>
            <p:ph idx="3" type="subTitle"/>
          </p:nvPr>
        </p:nvSpPr>
        <p:spPr>
          <a:xfrm>
            <a:off x="5055275" y="31987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3" name="Google Shape;63;p5"/>
          <p:cNvSpPr txBox="1"/>
          <p:nvPr>
            <p:ph idx="4" type="subTitle"/>
          </p:nvPr>
        </p:nvSpPr>
        <p:spPr>
          <a:xfrm>
            <a:off x="1583075" y="31987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64" name="Google Shape;64;p5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8044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5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-892075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5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67" name="Google Shape;67;p5"/>
            <p:cNvSpPr/>
            <p:nvPr/>
          </p:nvSpPr>
          <p:spPr>
            <a:xfrm flipH="1" rot="10800000"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"/>
          <p:cNvSpPr txBox="1"/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79" name="Google Shape;79;p6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5668283" y="-2763975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6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4090992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7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5668283" y="-2763975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7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4090992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7"/>
          <p:cNvSpPr txBox="1"/>
          <p:nvPr>
            <p:ph type="title"/>
          </p:nvPr>
        </p:nvSpPr>
        <p:spPr>
          <a:xfrm>
            <a:off x="1035975" y="445025"/>
            <a:ext cx="739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5" name="Google Shape;85;p7"/>
          <p:cNvSpPr txBox="1"/>
          <p:nvPr>
            <p:ph idx="1" type="subTitle"/>
          </p:nvPr>
        </p:nvSpPr>
        <p:spPr>
          <a:xfrm>
            <a:off x="4135975" y="17003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8"/>
          <p:cNvSpPr txBox="1"/>
          <p:nvPr>
            <p:ph type="title"/>
          </p:nvPr>
        </p:nvSpPr>
        <p:spPr>
          <a:xfrm>
            <a:off x="1768550" y="1452750"/>
            <a:ext cx="5607000" cy="223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8" name="Google Shape;88;p8"/>
          <p:cNvSpPr txBox="1"/>
          <p:nvPr>
            <p:ph idx="1" type="subTitle"/>
          </p:nvPr>
        </p:nvSpPr>
        <p:spPr>
          <a:xfrm>
            <a:off x="6871825" y="541300"/>
            <a:ext cx="15591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89" name="Google Shape;89;p8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118558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8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779867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8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92" name="Google Shape;92;p8"/>
            <p:cNvSpPr/>
            <p:nvPr/>
          </p:nvSpPr>
          <p:spPr>
            <a:xfrm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"/>
          <p:cNvSpPr txBox="1"/>
          <p:nvPr>
            <p:ph type="title"/>
          </p:nvPr>
        </p:nvSpPr>
        <p:spPr>
          <a:xfrm>
            <a:off x="2135550" y="1418800"/>
            <a:ext cx="4872900" cy="173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4" name="Google Shape;104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9"/>
          <p:cNvSpPr txBox="1"/>
          <p:nvPr>
            <p:ph idx="2" type="subTitle"/>
          </p:nvPr>
        </p:nvSpPr>
        <p:spPr>
          <a:xfrm>
            <a:off x="6871825" y="541300"/>
            <a:ext cx="15591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6" name="Google Shape;106;p9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-3240667" y="-26447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9"/>
          <p:cNvPicPr preferRelativeResize="0"/>
          <p:nvPr/>
        </p:nvPicPr>
        <p:blipFill rotWithShape="1">
          <a:blip r:embed="rId2">
            <a:alphaModFix/>
          </a:blip>
          <a:srcRect b="2597" l="21333" r="21333" t="2588"/>
          <a:stretch/>
        </p:blipFill>
        <p:spPr>
          <a:xfrm>
            <a:off x="6066358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" name="Google Shape;108;p9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109" name="Google Shape;109;p9"/>
            <p:cNvSpPr/>
            <p:nvPr/>
          </p:nvSpPr>
          <p:spPr>
            <a:xfrm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9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9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9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9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9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0"/>
          <p:cNvSpPr txBox="1"/>
          <p:nvPr>
            <p:ph type="title"/>
          </p:nvPr>
        </p:nvSpPr>
        <p:spPr>
          <a:xfrm>
            <a:off x="720000" y="3943550"/>
            <a:ext cx="7704000" cy="6438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35975" y="445025"/>
            <a:ext cx="7394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●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○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■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●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○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■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●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○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■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4"/>
          <p:cNvSpPr txBox="1"/>
          <p:nvPr>
            <p:ph idx="4294967295" type="ctrTitle"/>
          </p:nvPr>
        </p:nvSpPr>
        <p:spPr>
          <a:xfrm>
            <a:off x="1005850" y="454950"/>
            <a:ext cx="3566100" cy="42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latin typeface="Epilogue"/>
                <a:ea typeface="Epilogue"/>
                <a:cs typeface="Epilogue"/>
                <a:sym typeface="Epilogue"/>
              </a:rPr>
              <a:t>Terrapin</a:t>
            </a:r>
            <a:endParaRPr b="1" sz="5600">
              <a:latin typeface="Epilogue"/>
              <a:ea typeface="Epilogue"/>
              <a:cs typeface="Epilogue"/>
              <a:sym typeface="Epilog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latin typeface="Epilogue"/>
                <a:ea typeface="Epilogue"/>
                <a:cs typeface="Epilogue"/>
                <a:sym typeface="Epilogue"/>
              </a:rPr>
              <a:t>Tracker</a:t>
            </a:r>
            <a:endParaRPr b="1" sz="5600"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446" name="Google Shape;44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787" y="-12"/>
            <a:ext cx="404721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3"/>
          <p:cNvSpPr txBox="1"/>
          <p:nvPr>
            <p:ph idx="4294967295" type="title"/>
          </p:nvPr>
        </p:nvSpPr>
        <p:spPr>
          <a:xfrm>
            <a:off x="1005840" y="457200"/>
            <a:ext cx="3566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Epilogue"/>
                <a:ea typeface="Epilogue"/>
                <a:cs typeface="Epilogue"/>
                <a:sym typeface="Epilogue"/>
              </a:rPr>
              <a:t>Why It Matters</a:t>
            </a:r>
            <a:endParaRPr b="1"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502" name="Google Shape;502;p43"/>
          <p:cNvSpPr txBox="1"/>
          <p:nvPr>
            <p:ph idx="4294967295" type="body"/>
          </p:nvPr>
        </p:nvSpPr>
        <p:spPr>
          <a:xfrm>
            <a:off x="1005840" y="1371600"/>
            <a:ext cx="3566100" cy="33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Raise awareness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Keystone species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○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Ecosystem survival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Terrapin protection efforts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MATES involvement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Inspire others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1000"/>
              </a:spcAft>
              <a:buSzPts val="1600"/>
              <a:buFont typeface="Epilogue"/>
              <a:buChar char="○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Create personal connections with terrapins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503" name="Google Shape;503;p43"/>
          <p:cNvPicPr preferRelativeResize="0"/>
          <p:nvPr/>
        </p:nvPicPr>
        <p:blipFill rotWithShape="1">
          <a:blip r:embed="rId3">
            <a:alphaModFix/>
          </a:blip>
          <a:srcRect b="0" l="17460" r="26451" t="0"/>
          <a:stretch/>
        </p:blipFill>
        <p:spPr>
          <a:xfrm>
            <a:off x="5074920" y="457200"/>
            <a:ext cx="3569576" cy="42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4"/>
          <p:cNvSpPr txBox="1"/>
          <p:nvPr>
            <p:ph idx="4294967295" type="title"/>
          </p:nvPr>
        </p:nvSpPr>
        <p:spPr>
          <a:xfrm>
            <a:off x="1005840" y="457200"/>
            <a:ext cx="76353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pilogue"/>
                <a:ea typeface="Epilogue"/>
                <a:cs typeface="Epilogue"/>
                <a:sym typeface="Epilogue"/>
              </a:rPr>
              <a:t>Project Timeline</a:t>
            </a:r>
            <a:endParaRPr b="1" sz="3200">
              <a:latin typeface="Epilogue"/>
              <a:ea typeface="Epilogue"/>
              <a:cs typeface="Epilogue"/>
              <a:sym typeface="Epilogue"/>
            </a:endParaRPr>
          </a:p>
        </p:txBody>
      </p:sp>
      <p:graphicFrame>
        <p:nvGraphicFramePr>
          <p:cNvPr id="509" name="Google Shape;509;p44"/>
          <p:cNvGraphicFramePr/>
          <p:nvPr/>
        </p:nvGraphicFramePr>
        <p:xfrm>
          <a:off x="1005840" y="1371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{A3831FCE-5F3C-463E-8C7D-1108BE2703E9}</a:tableStyleId>
              </a:tblPr>
              <a:tblGrid>
                <a:gridCol w="2545075"/>
                <a:gridCol w="2545075"/>
                <a:gridCol w="2545075"/>
              </a:tblGrid>
              <a:tr h="846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01</a:t>
                      </a:r>
                      <a:endParaRPr b="1" sz="2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02</a:t>
                      </a:r>
                      <a:endParaRPr b="1" sz="2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03</a:t>
                      </a:r>
                      <a:endParaRPr b="1" sz="2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46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Organize Data</a:t>
                      </a:r>
                      <a:endParaRPr sz="1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Design Website</a:t>
                      </a:r>
                      <a:endParaRPr sz="1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Interactive Graphs</a:t>
                      </a:r>
                      <a:endParaRPr sz="1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3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04</a:t>
                      </a:r>
                      <a:endParaRPr b="1" sz="2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05</a:t>
                      </a:r>
                      <a:endParaRPr b="1" sz="2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06</a:t>
                      </a:r>
                      <a:endParaRPr b="1" sz="2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3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Member Accounts</a:t>
                      </a:r>
                      <a:endParaRPr sz="1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Update New Data</a:t>
                      </a:r>
                      <a:endParaRPr sz="1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Public Interface</a:t>
                      </a:r>
                      <a:endParaRPr sz="1800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5"/>
          <p:cNvSpPr txBox="1"/>
          <p:nvPr/>
        </p:nvSpPr>
        <p:spPr>
          <a:xfrm>
            <a:off x="2286000" y="1287000"/>
            <a:ext cx="4572000" cy="25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Feedback?</a:t>
            </a:r>
            <a:endParaRPr b="1" sz="56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5"/>
          <p:cNvSpPr txBox="1"/>
          <p:nvPr>
            <p:ph idx="4294967295" type="title"/>
          </p:nvPr>
        </p:nvSpPr>
        <p:spPr>
          <a:xfrm>
            <a:off x="1005840" y="457200"/>
            <a:ext cx="3566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pilogue"/>
                <a:ea typeface="Epilogue"/>
                <a:cs typeface="Epilogue"/>
                <a:sym typeface="Epilogue"/>
              </a:rPr>
              <a:t>Creators</a:t>
            </a:r>
            <a:endParaRPr b="1" sz="3200"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452" name="Google Shape;45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4920" y="1430579"/>
            <a:ext cx="3566160" cy="2282342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35"/>
          <p:cNvSpPr txBox="1"/>
          <p:nvPr>
            <p:ph idx="4294967295" type="title"/>
          </p:nvPr>
        </p:nvSpPr>
        <p:spPr>
          <a:xfrm>
            <a:off x="1005850" y="1371600"/>
            <a:ext cx="3566100" cy="33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Epilogue"/>
                <a:ea typeface="Epilogue"/>
                <a:cs typeface="Epilogue"/>
                <a:sym typeface="Epilogue"/>
              </a:rPr>
              <a:t>Lisa Hunt</a:t>
            </a:r>
            <a:endParaRPr b="1" sz="2400">
              <a:solidFill>
                <a:schemeClr val="dk2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MATES C/O 2023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Epilogue"/>
                <a:ea typeface="Epilogue"/>
                <a:cs typeface="Epilogue"/>
                <a:sym typeface="Epilogue"/>
              </a:rPr>
              <a:t>Aidan Henbest</a:t>
            </a:r>
            <a:endParaRPr b="1" sz="1400">
              <a:latin typeface="Epilogue"/>
              <a:ea typeface="Epilogue"/>
              <a:cs typeface="Epilogue"/>
              <a:sym typeface="Epilog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MATES C/O 2023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Epilogue"/>
                <a:ea typeface="Epilogue"/>
                <a:cs typeface="Epilogue"/>
                <a:sym typeface="Epilogue"/>
              </a:rPr>
              <a:t>Angelo Amato</a:t>
            </a:r>
            <a:endParaRPr b="1" sz="2400">
              <a:solidFill>
                <a:schemeClr val="dk2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rgbClr val="FFFFFF"/>
                </a:solidFill>
                <a:latin typeface="Epilogue"/>
                <a:ea typeface="Epilogue"/>
                <a:cs typeface="Epilogue"/>
                <a:sym typeface="Epilogue"/>
              </a:rPr>
              <a:t>MATES C/O </a:t>
            </a: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2023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6"/>
          <p:cNvSpPr txBox="1"/>
          <p:nvPr/>
        </p:nvSpPr>
        <p:spPr>
          <a:xfrm>
            <a:off x="2286000" y="1287000"/>
            <a:ext cx="4572000" cy="25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The Project Terrapin Club</a:t>
            </a:r>
            <a:endParaRPr b="1" sz="56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37"/>
          <p:cNvPicPr preferRelativeResize="0"/>
          <p:nvPr/>
        </p:nvPicPr>
        <p:blipFill rotWithShape="1">
          <a:blip r:embed="rId3">
            <a:alphaModFix/>
          </a:blip>
          <a:srcRect b="0" l="1977" r="1553" t="0"/>
          <a:stretch/>
        </p:blipFill>
        <p:spPr>
          <a:xfrm>
            <a:off x="5074925" y="764895"/>
            <a:ext cx="3566160" cy="3613709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37"/>
          <p:cNvSpPr txBox="1"/>
          <p:nvPr>
            <p:ph idx="4294967295" type="title"/>
          </p:nvPr>
        </p:nvSpPr>
        <p:spPr>
          <a:xfrm>
            <a:off x="1005840" y="457200"/>
            <a:ext cx="3566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pilogue"/>
                <a:ea typeface="Epilogue"/>
                <a:cs typeface="Epilogue"/>
                <a:sym typeface="Epilogue"/>
              </a:rPr>
              <a:t>Project Terrapin</a:t>
            </a:r>
            <a:endParaRPr b="1" sz="3200"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465" name="Google Shape;465;p37"/>
          <p:cNvSpPr txBox="1"/>
          <p:nvPr>
            <p:ph idx="4294967295" type="body"/>
          </p:nvPr>
        </p:nvSpPr>
        <p:spPr>
          <a:xfrm>
            <a:off x="1005840" y="1371600"/>
            <a:ext cx="3566100" cy="33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Helps growth of </a:t>
            </a:r>
            <a:r>
              <a:rPr lang="en" sz="1600">
                <a:solidFill>
                  <a:schemeClr val="dk2"/>
                </a:solidFill>
                <a:latin typeface="Epilogue"/>
                <a:ea typeface="Epilogue"/>
                <a:cs typeface="Epilogue"/>
                <a:sym typeface="Epilogue"/>
              </a:rPr>
              <a:t>terrapins</a:t>
            </a:r>
            <a:endParaRPr sz="1600">
              <a:solidFill>
                <a:schemeClr val="dk2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Conservation, research, and education organization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Cares for mainly Northern Diamondback Terrapins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Largest club at MATES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○"/>
            </a:pPr>
            <a:r>
              <a:rPr lang="en" sz="1600">
                <a:solidFill>
                  <a:schemeClr val="dk2"/>
                </a:solidFill>
                <a:latin typeface="Epilogue"/>
                <a:ea typeface="Epilogue"/>
                <a:cs typeface="Epilogue"/>
                <a:sym typeface="Epilogue"/>
              </a:rPr>
              <a:t>Thousands </a:t>
            </a: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of volunteer hours every year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○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20 years of research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6000+ volunteers </a:t>
            </a:r>
            <a:r>
              <a:rPr lang="en" sz="1600">
                <a:solidFill>
                  <a:schemeClr val="dk2"/>
                </a:solidFill>
                <a:latin typeface="Epilogue"/>
                <a:ea typeface="Epilogue"/>
                <a:cs typeface="Epilogue"/>
                <a:sym typeface="Epilogue"/>
              </a:rPr>
              <a:t>statewide</a:t>
            </a:r>
            <a:endParaRPr sz="1600">
              <a:solidFill>
                <a:schemeClr val="dk2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8"/>
          <p:cNvSpPr txBox="1"/>
          <p:nvPr>
            <p:ph idx="4294967295" type="title"/>
          </p:nvPr>
        </p:nvSpPr>
        <p:spPr>
          <a:xfrm>
            <a:off x="1005840" y="457200"/>
            <a:ext cx="3566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pilogue"/>
                <a:ea typeface="Epilogue"/>
                <a:cs typeface="Epilogue"/>
                <a:sym typeface="Epilogue"/>
              </a:rPr>
              <a:t>Hatchling Team</a:t>
            </a:r>
            <a:endParaRPr b="1" sz="3200"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471" name="Google Shape;471;p38"/>
          <p:cNvSpPr txBox="1"/>
          <p:nvPr>
            <p:ph idx="4294967295" type="body"/>
          </p:nvPr>
        </p:nvSpPr>
        <p:spPr>
          <a:xfrm>
            <a:off x="1005840" y="1371600"/>
            <a:ext cx="3566100" cy="33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Collects eggs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○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Many in dangerous places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spcBef>
                <a:spcPts val="5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Cares for hatchling throughout the year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spcBef>
                <a:spcPts val="5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Releases hatchlings each June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○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Increases chance of survival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spcBef>
                <a:spcPts val="500"/>
              </a:spcBef>
              <a:spcAft>
                <a:spcPts val="500"/>
              </a:spcAft>
              <a:buSzPts val="1600"/>
              <a:buFont typeface="Epilogue"/>
              <a:buChar char="●"/>
            </a:pPr>
            <a:r>
              <a:rPr lang="en" sz="1600">
                <a:solidFill>
                  <a:schemeClr val="dk2"/>
                </a:solidFill>
                <a:latin typeface="Epilogue"/>
                <a:ea typeface="Epilogue"/>
                <a:cs typeface="Epilogue"/>
                <a:sym typeface="Epilogue"/>
              </a:rPr>
              <a:t>Years </a:t>
            </a: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of data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472" name="Google Shape;472;p38"/>
          <p:cNvPicPr preferRelativeResize="0"/>
          <p:nvPr/>
        </p:nvPicPr>
        <p:blipFill rotWithShape="1">
          <a:blip r:embed="rId3">
            <a:alphaModFix/>
          </a:blip>
          <a:srcRect b="0" l="4660" r="5021" t="0"/>
          <a:stretch/>
        </p:blipFill>
        <p:spPr>
          <a:xfrm>
            <a:off x="5074920" y="1091794"/>
            <a:ext cx="3566160" cy="2959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9"/>
          <p:cNvSpPr txBox="1"/>
          <p:nvPr/>
        </p:nvSpPr>
        <p:spPr>
          <a:xfrm>
            <a:off x="2286000" y="1287000"/>
            <a:ext cx="4572000" cy="25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The Problem</a:t>
            </a:r>
            <a:endParaRPr b="1" sz="56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0"/>
          <p:cNvSpPr txBox="1"/>
          <p:nvPr>
            <p:ph idx="4294967295" type="title"/>
          </p:nvPr>
        </p:nvSpPr>
        <p:spPr>
          <a:xfrm>
            <a:off x="1005840" y="457200"/>
            <a:ext cx="3566100" cy="13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pilogue"/>
                <a:ea typeface="Epilogue"/>
                <a:cs typeface="Epilogue"/>
                <a:sym typeface="Epilogue"/>
              </a:rPr>
              <a:t>Current Data Organization</a:t>
            </a:r>
            <a:endParaRPr b="1" sz="3200"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483" name="Google Shape;483;p40"/>
          <p:cNvSpPr txBox="1"/>
          <p:nvPr>
            <p:ph idx="4294967295" type="body"/>
          </p:nvPr>
        </p:nvSpPr>
        <p:spPr>
          <a:xfrm>
            <a:off x="1005840" y="1828800"/>
            <a:ext cx="3566100" cy="28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Measurements </a:t>
            </a: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record</a:t>
            </a: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 on a collection of Google Sheets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spcBef>
                <a:spcPts val="5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Data is </a:t>
            </a:r>
            <a:r>
              <a:rPr lang="en" sz="1600">
                <a:solidFill>
                  <a:schemeClr val="dk2"/>
                </a:solidFill>
                <a:latin typeface="Epilogue"/>
                <a:ea typeface="Epilogue"/>
                <a:cs typeface="Epilogue"/>
                <a:sym typeface="Epilogue"/>
              </a:rPr>
              <a:t>u</a:t>
            </a:r>
            <a:r>
              <a:rPr lang="en" sz="1600">
                <a:solidFill>
                  <a:schemeClr val="dk2"/>
                </a:solidFill>
                <a:latin typeface="Epilogue"/>
                <a:ea typeface="Epilogue"/>
                <a:cs typeface="Epilogue"/>
                <a:sym typeface="Epilogue"/>
              </a:rPr>
              <a:t>norganized</a:t>
            </a:r>
            <a:endParaRPr sz="1600">
              <a:solidFill>
                <a:schemeClr val="dk2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○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No tracking of w</a:t>
            </a: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ho took </a:t>
            </a: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measurements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○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Old measurements get lost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500"/>
              </a:spcAft>
              <a:buSzPts val="1600"/>
              <a:buFont typeface="Epilogue"/>
              <a:buChar char="○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Information can be accidentally deleted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484" name="Google Shape;4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4920" y="550926"/>
            <a:ext cx="3566160" cy="4041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1"/>
          <p:cNvSpPr txBox="1"/>
          <p:nvPr/>
        </p:nvSpPr>
        <p:spPr>
          <a:xfrm>
            <a:off x="2286000" y="1287000"/>
            <a:ext cx="4572000" cy="25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Our Product</a:t>
            </a:r>
            <a:endParaRPr b="1" sz="56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2"/>
          <p:cNvSpPr txBox="1"/>
          <p:nvPr>
            <p:ph idx="4294967295" type="title"/>
          </p:nvPr>
        </p:nvSpPr>
        <p:spPr>
          <a:xfrm>
            <a:off x="1005840" y="457200"/>
            <a:ext cx="3566100" cy="13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Epilogue"/>
                <a:ea typeface="Epilogue"/>
                <a:cs typeface="Epilogue"/>
                <a:sym typeface="Epilogue"/>
              </a:rPr>
              <a:t>Project Overview</a:t>
            </a:r>
            <a:endParaRPr b="1" sz="3200"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495" name="Google Shape;495;p42"/>
          <p:cNvSpPr txBox="1"/>
          <p:nvPr>
            <p:ph idx="4294967295" type="body"/>
          </p:nvPr>
        </p:nvSpPr>
        <p:spPr>
          <a:xfrm>
            <a:off x="1005840" y="1828800"/>
            <a:ext cx="3566100" cy="28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Introducing </a:t>
            </a:r>
            <a:r>
              <a:rPr lang="en" sz="1600">
                <a:solidFill>
                  <a:schemeClr val="dk2"/>
                </a:solidFill>
                <a:latin typeface="Epilogue"/>
                <a:ea typeface="Epilogue"/>
                <a:cs typeface="Epilogue"/>
                <a:sym typeface="Epilogue"/>
              </a:rPr>
              <a:t>TerrapinTracker</a:t>
            </a:r>
            <a:endParaRPr sz="1600">
              <a:solidFill>
                <a:schemeClr val="dk2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Easily stores growth data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○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Current year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○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Past years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Tracks data by turtle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Epilogue"/>
              <a:buChar char="○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Regularly updating graphs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SzPts val="1600"/>
              <a:buFont typeface="Epilogue"/>
              <a:buChar char="●"/>
            </a:pPr>
            <a:r>
              <a:rPr lang="en" sz="1600">
                <a:latin typeface="Epilogue"/>
                <a:ea typeface="Epilogue"/>
                <a:cs typeface="Epilogue"/>
                <a:sym typeface="Epilogue"/>
              </a:rPr>
              <a:t>Logs member edits</a:t>
            </a:r>
            <a:endParaRPr sz="1600"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496" name="Google Shape;496;p42"/>
          <p:cNvPicPr preferRelativeResize="0"/>
          <p:nvPr/>
        </p:nvPicPr>
        <p:blipFill rotWithShape="1">
          <a:blip r:embed="rId3">
            <a:alphaModFix/>
          </a:blip>
          <a:srcRect b="-50" l="21322" r="21328" t="50"/>
          <a:stretch/>
        </p:blipFill>
        <p:spPr>
          <a:xfrm>
            <a:off x="5074920" y="457200"/>
            <a:ext cx="3566100" cy="42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ultipurpose Education Template">
  <a:themeElements>
    <a:clrScheme name="Simple Light">
      <a:dk1>
        <a:srgbClr val="FFFFFF"/>
      </a:dk1>
      <a:lt1>
        <a:srgbClr val="0E2727"/>
      </a:lt1>
      <a:dk2>
        <a:srgbClr val="27D19F"/>
      </a:dk2>
      <a:lt2>
        <a:srgbClr val="D9D9D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